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3" r:id="rId5"/>
    <p:sldId id="264" r:id="rId6"/>
    <p:sldId id="258" r:id="rId7"/>
    <p:sldId id="259" r:id="rId8"/>
    <p:sldId id="265" r:id="rId9"/>
    <p:sldId id="266" r:id="rId10"/>
    <p:sldId id="267" r:id="rId11"/>
    <p:sldId id="268" r:id="rId12"/>
    <p:sldId id="26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8631C2-96DD-4474-8FB0-722EB322CEFC}" type="doc">
      <dgm:prSet loTypeId="urn:microsoft.com/office/officeart/2005/8/layout/radial2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4A8990-920D-4F30-A209-FFFA58F74BC9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1" action="ppaction://hlinksldjump"/>
            </a:rPr>
            <a:t>Проблемное задание</a:t>
          </a:r>
          <a:endParaRPr lang="ru-RU" b="1" dirty="0"/>
        </a:p>
      </dgm:t>
    </dgm:pt>
    <dgm:pt modelId="{10907A36-18C7-4FC3-8730-733476C4742B}" type="parTrans" cxnId="{50BFE2A3-AE40-47D7-B931-27A666CA7995}">
      <dgm:prSet/>
      <dgm:spPr/>
      <dgm:t>
        <a:bodyPr/>
        <a:lstStyle/>
        <a:p>
          <a:endParaRPr lang="ru-RU"/>
        </a:p>
      </dgm:t>
    </dgm:pt>
    <dgm:pt modelId="{567EB7CC-9905-481A-BE52-0A7B421ED62B}" type="sibTrans" cxnId="{50BFE2A3-AE40-47D7-B931-27A666CA7995}">
      <dgm:prSet/>
      <dgm:spPr/>
      <dgm:t>
        <a:bodyPr/>
        <a:lstStyle/>
        <a:p>
          <a:endParaRPr lang="ru-RU"/>
        </a:p>
      </dgm:t>
    </dgm:pt>
    <dgm:pt modelId="{19FEC863-1602-4AC7-831C-2D5551787D3E}">
      <dgm:prSet phldrT="[Текст]"/>
      <dgm:spPr/>
      <dgm:t>
        <a:bodyPr/>
        <a:lstStyle/>
        <a:p>
          <a:r>
            <a:rPr lang="ru-RU" b="1" dirty="0" smtClean="0"/>
            <a:t>организация</a:t>
          </a:r>
          <a:endParaRPr lang="ru-RU" b="1" dirty="0"/>
        </a:p>
      </dgm:t>
    </dgm:pt>
    <dgm:pt modelId="{4172FD9B-961C-4B53-BB8B-FDDE8DCD7CAC}" type="parTrans" cxnId="{0140DA4F-A050-4083-A273-9F8B0B6E1896}">
      <dgm:prSet/>
      <dgm:spPr/>
      <dgm:t>
        <a:bodyPr/>
        <a:lstStyle/>
        <a:p>
          <a:endParaRPr lang="ru-RU"/>
        </a:p>
      </dgm:t>
    </dgm:pt>
    <dgm:pt modelId="{E42E0EFC-AD98-4826-A635-AC7D51910F86}" type="sibTrans" cxnId="{0140DA4F-A050-4083-A273-9F8B0B6E1896}">
      <dgm:prSet/>
      <dgm:spPr/>
      <dgm:t>
        <a:bodyPr/>
        <a:lstStyle/>
        <a:p>
          <a:endParaRPr lang="ru-RU"/>
        </a:p>
      </dgm:t>
    </dgm:pt>
    <dgm:pt modelId="{16E36AE6-D5B1-48AE-8534-A7AF075948E4}">
      <dgm:prSet phldrT="[Текст]"/>
      <dgm:spPr/>
      <dgm:t>
        <a:bodyPr/>
        <a:lstStyle/>
        <a:p>
          <a:r>
            <a:rPr lang="ru-RU" b="1" dirty="0" smtClean="0"/>
            <a:t>выбор</a:t>
          </a:r>
          <a:endParaRPr lang="ru-RU" b="1" dirty="0"/>
        </a:p>
      </dgm:t>
    </dgm:pt>
    <dgm:pt modelId="{54D3514F-C283-4700-BCEC-D5BE6E778E7C}" type="parTrans" cxnId="{6AF2DFE3-FD4C-43C9-BD97-2275C4BC2F54}">
      <dgm:prSet/>
      <dgm:spPr/>
      <dgm:t>
        <a:bodyPr/>
        <a:lstStyle/>
        <a:p>
          <a:endParaRPr lang="ru-RU"/>
        </a:p>
      </dgm:t>
    </dgm:pt>
    <dgm:pt modelId="{CCBE833C-F8DE-412B-AAE0-74D02F29E355}" type="sibTrans" cxnId="{6AF2DFE3-FD4C-43C9-BD97-2275C4BC2F54}">
      <dgm:prSet/>
      <dgm:spPr/>
      <dgm:t>
        <a:bodyPr/>
        <a:lstStyle/>
        <a:p>
          <a:endParaRPr lang="ru-RU"/>
        </a:p>
      </dgm:t>
    </dgm:pt>
    <dgm:pt modelId="{1BF212AE-85D4-4D49-852D-E2DE7C0733DC}">
      <dgm:prSet/>
      <dgm:spPr/>
      <dgm:t>
        <a:bodyPr/>
        <a:lstStyle/>
        <a:p>
          <a:r>
            <a:rPr lang="ru-RU" b="1" dirty="0" err="1" smtClean="0"/>
            <a:t>инновационность</a:t>
          </a:r>
          <a:endParaRPr lang="ru-RU" b="1" dirty="0"/>
        </a:p>
      </dgm:t>
    </dgm:pt>
    <dgm:pt modelId="{D2E25223-3A72-4310-A478-C819082103AF}" type="parTrans" cxnId="{CEA31513-21E0-4912-818B-9E1AB2D0F56D}">
      <dgm:prSet/>
      <dgm:spPr/>
      <dgm:t>
        <a:bodyPr/>
        <a:lstStyle/>
        <a:p>
          <a:endParaRPr lang="ru-RU"/>
        </a:p>
      </dgm:t>
    </dgm:pt>
    <dgm:pt modelId="{59C363BC-4B59-40FA-8325-CE066544D2A6}" type="sibTrans" cxnId="{CEA31513-21E0-4912-818B-9E1AB2D0F56D}">
      <dgm:prSet/>
      <dgm:spPr/>
      <dgm:t>
        <a:bodyPr/>
        <a:lstStyle/>
        <a:p>
          <a:endParaRPr lang="ru-RU"/>
        </a:p>
      </dgm:t>
    </dgm:pt>
    <dgm:pt modelId="{C4FC1796-A347-448F-954A-C2106407FB24}">
      <dgm:prSet/>
      <dgm:spPr/>
      <dgm:t>
        <a:bodyPr/>
        <a:lstStyle/>
        <a:p>
          <a:endParaRPr lang="ru-RU"/>
        </a:p>
      </dgm:t>
    </dgm:pt>
    <dgm:pt modelId="{0F67E6BD-16B0-4C5B-A59A-3A4EE621B14B}" type="parTrans" cxnId="{CBEBDC35-5545-49B1-82FF-82538730F2AD}">
      <dgm:prSet/>
      <dgm:spPr/>
      <dgm:t>
        <a:bodyPr/>
        <a:lstStyle/>
        <a:p>
          <a:endParaRPr lang="ru-RU"/>
        </a:p>
      </dgm:t>
    </dgm:pt>
    <dgm:pt modelId="{7AF9E6BF-7818-4302-9897-DA2BC9758B84}" type="sibTrans" cxnId="{CBEBDC35-5545-49B1-82FF-82538730F2AD}">
      <dgm:prSet/>
      <dgm:spPr/>
      <dgm:t>
        <a:bodyPr/>
        <a:lstStyle/>
        <a:p>
          <a:endParaRPr lang="ru-RU"/>
        </a:p>
      </dgm:t>
    </dgm:pt>
    <dgm:pt modelId="{0263DE8E-6E9B-4588-AD2B-FD378CBB5B09}">
      <dgm:prSet custT="1"/>
      <dgm:spPr/>
      <dgm:t>
        <a:bodyPr/>
        <a:lstStyle/>
        <a:p>
          <a:endParaRPr lang="ru-RU" sz="1800" dirty="0"/>
        </a:p>
      </dgm:t>
    </dgm:pt>
    <dgm:pt modelId="{C5643132-70B2-44CD-B078-174578112529}" type="parTrans" cxnId="{C6C75694-1BC4-4858-AF82-BD01493480B5}">
      <dgm:prSet/>
      <dgm:spPr/>
      <dgm:t>
        <a:bodyPr/>
        <a:lstStyle/>
        <a:p>
          <a:endParaRPr lang="ru-RU"/>
        </a:p>
      </dgm:t>
    </dgm:pt>
    <dgm:pt modelId="{AEADFE07-F0F2-495A-8BF4-780E4FDF565F}" type="sibTrans" cxnId="{C6C75694-1BC4-4858-AF82-BD01493480B5}">
      <dgm:prSet/>
      <dgm:spPr/>
      <dgm:t>
        <a:bodyPr/>
        <a:lstStyle/>
        <a:p>
          <a:endParaRPr lang="ru-RU"/>
        </a:p>
      </dgm:t>
    </dgm:pt>
    <dgm:pt modelId="{049A1176-8F4E-47F1-80A6-1B0ECB02869B}">
      <dgm:prSet custT="1"/>
      <dgm:spPr/>
      <dgm:t>
        <a:bodyPr/>
        <a:lstStyle/>
        <a:p>
          <a:r>
            <a:rPr lang="ru-RU" sz="1800" dirty="0" smtClean="0"/>
            <a:t>,</a:t>
          </a:r>
          <a:endParaRPr lang="ru-RU" sz="1800" dirty="0"/>
        </a:p>
      </dgm:t>
    </dgm:pt>
    <dgm:pt modelId="{8A48A56B-1F11-43DC-AA97-091B7AD69ADB}" type="parTrans" cxnId="{6AD71839-0F46-4DD0-A58C-8F6E3742979B}">
      <dgm:prSet/>
      <dgm:spPr/>
      <dgm:t>
        <a:bodyPr/>
        <a:lstStyle/>
        <a:p>
          <a:endParaRPr lang="ru-RU"/>
        </a:p>
      </dgm:t>
    </dgm:pt>
    <dgm:pt modelId="{A24730DD-7519-40D5-839E-B4CDA96F05FC}" type="sibTrans" cxnId="{6AD71839-0F46-4DD0-A58C-8F6E3742979B}">
      <dgm:prSet/>
      <dgm:spPr/>
      <dgm:t>
        <a:bodyPr/>
        <a:lstStyle/>
        <a:p>
          <a:endParaRPr lang="ru-RU"/>
        </a:p>
      </dgm:t>
    </dgm:pt>
    <dgm:pt modelId="{3BFC2066-BD83-4041-A2E3-7A6A7B0C58C3}">
      <dgm:prSet custT="1"/>
      <dgm:spPr/>
      <dgm:t>
        <a:bodyPr/>
        <a:lstStyle/>
        <a:p>
          <a:endParaRPr lang="ru-RU" sz="1800" dirty="0"/>
        </a:p>
      </dgm:t>
    </dgm:pt>
    <dgm:pt modelId="{4F548DD3-29D9-4C8C-ADC4-0865EF452790}" type="parTrans" cxnId="{5830DD62-B62C-4B47-82FA-42BE40B2B1DF}">
      <dgm:prSet/>
      <dgm:spPr/>
      <dgm:t>
        <a:bodyPr/>
        <a:lstStyle/>
        <a:p>
          <a:endParaRPr lang="ru-RU"/>
        </a:p>
      </dgm:t>
    </dgm:pt>
    <dgm:pt modelId="{0B0BB885-E19A-4CBF-BCD0-9D5E159C55C7}" type="sibTrans" cxnId="{5830DD62-B62C-4B47-82FA-42BE40B2B1DF}">
      <dgm:prSet/>
      <dgm:spPr/>
      <dgm:t>
        <a:bodyPr/>
        <a:lstStyle/>
        <a:p>
          <a:endParaRPr lang="ru-RU"/>
        </a:p>
      </dgm:t>
    </dgm:pt>
    <dgm:pt modelId="{CBEFC8B5-7EB9-4964-82C5-2248F3779D31}" type="pres">
      <dgm:prSet presAssocID="{1D8631C2-96DD-4474-8FB0-722EB322CEF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9FAF9C-4675-4500-ACD2-B4BB937CE0B6}" type="pres">
      <dgm:prSet presAssocID="{1D8631C2-96DD-4474-8FB0-722EB322CEFC}" presName="cycle" presStyleCnt="0"/>
      <dgm:spPr/>
    </dgm:pt>
    <dgm:pt modelId="{ABA3D487-CD46-4222-9E0B-418CC8542F21}" type="pres">
      <dgm:prSet presAssocID="{1D8631C2-96DD-4474-8FB0-722EB322CEFC}" presName="centerShape" presStyleCnt="0"/>
      <dgm:spPr/>
    </dgm:pt>
    <dgm:pt modelId="{0AB99908-97B2-4574-9FCC-C0DFE59F580F}" type="pres">
      <dgm:prSet presAssocID="{1D8631C2-96DD-4474-8FB0-722EB322CEFC}" presName="connSite" presStyleLbl="node1" presStyleIdx="0" presStyleCnt="5"/>
      <dgm:spPr/>
    </dgm:pt>
    <dgm:pt modelId="{61ADD580-CA14-4748-8AAD-33408C8B228C}" type="pres">
      <dgm:prSet presAssocID="{1D8631C2-96DD-4474-8FB0-722EB322CEFC}" presName="visible" presStyleLbl="node1" presStyleIdx="0" presStyleCnt="5" custScaleX="145187" custScaleY="125046"/>
      <dgm:spPr/>
    </dgm:pt>
    <dgm:pt modelId="{4C7E7246-1751-4385-B784-C91C22D0A778}" type="pres">
      <dgm:prSet presAssocID="{10907A36-18C7-4FC3-8730-733476C4742B}" presName="Name25" presStyleLbl="parChTrans1D1" presStyleIdx="0" presStyleCnt="4"/>
      <dgm:spPr/>
      <dgm:t>
        <a:bodyPr/>
        <a:lstStyle/>
        <a:p>
          <a:endParaRPr lang="ru-RU"/>
        </a:p>
      </dgm:t>
    </dgm:pt>
    <dgm:pt modelId="{DB846451-D3C8-4467-8023-168F2C720F55}" type="pres">
      <dgm:prSet presAssocID="{044A8990-920D-4F30-A209-FFFA58F74BC9}" presName="node" presStyleCnt="0"/>
      <dgm:spPr/>
    </dgm:pt>
    <dgm:pt modelId="{5AF93D78-47D0-44A6-A5D2-1792F89F309C}" type="pres">
      <dgm:prSet presAssocID="{044A8990-920D-4F30-A209-FFFA58F74BC9}" presName="parentNode" presStyleLbl="node1" presStyleIdx="1" presStyleCnt="5" custScaleX="159509" custScaleY="115085" custLinFactNeighborX="30596" custLinFactNeighborY="136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F0A9E-76E7-4272-BFF7-59F8EF939CE2}" type="pres">
      <dgm:prSet presAssocID="{044A8990-920D-4F30-A209-FFFA58F74BC9}" presName="childNode" presStyleLbl="revTx" presStyleIdx="0" presStyleCnt="2">
        <dgm:presLayoutVars>
          <dgm:bulletEnabled val="1"/>
        </dgm:presLayoutVars>
      </dgm:prSet>
      <dgm:spPr/>
    </dgm:pt>
    <dgm:pt modelId="{EAB57715-B11E-49E2-989A-E5247CAEC474}" type="pres">
      <dgm:prSet presAssocID="{4172FD9B-961C-4B53-BB8B-FDDE8DCD7CAC}" presName="Name25" presStyleLbl="parChTrans1D1" presStyleIdx="1" presStyleCnt="4"/>
      <dgm:spPr/>
      <dgm:t>
        <a:bodyPr/>
        <a:lstStyle/>
        <a:p>
          <a:endParaRPr lang="ru-RU"/>
        </a:p>
      </dgm:t>
    </dgm:pt>
    <dgm:pt modelId="{F5F91C8D-6F99-4652-A9CF-1E3019980D53}" type="pres">
      <dgm:prSet presAssocID="{19FEC863-1602-4AC7-831C-2D5551787D3E}" presName="node" presStyleCnt="0"/>
      <dgm:spPr/>
    </dgm:pt>
    <dgm:pt modelId="{303D3780-835E-464F-8FCB-F6A7D4C49738}" type="pres">
      <dgm:prSet presAssocID="{19FEC863-1602-4AC7-831C-2D5551787D3E}" presName="parentNode" presStyleLbl="node1" presStyleIdx="2" presStyleCnt="5" custScaleX="154688" custScaleY="128284" custLinFactNeighborX="82902" custLinFactNeighborY="182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ACC02-9228-4E59-BB2F-2836C897E123}" type="pres">
      <dgm:prSet presAssocID="{19FEC863-1602-4AC7-831C-2D5551787D3E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9CD75-85A1-4504-8B58-C437AAA17763}" type="pres">
      <dgm:prSet presAssocID="{54D3514F-C283-4700-BCEC-D5BE6E778E7C}" presName="Name25" presStyleLbl="parChTrans1D1" presStyleIdx="2" presStyleCnt="4"/>
      <dgm:spPr/>
      <dgm:t>
        <a:bodyPr/>
        <a:lstStyle/>
        <a:p>
          <a:endParaRPr lang="ru-RU"/>
        </a:p>
      </dgm:t>
    </dgm:pt>
    <dgm:pt modelId="{271FC806-D0E7-40E5-862F-626B082D8F12}" type="pres">
      <dgm:prSet presAssocID="{16E36AE6-D5B1-48AE-8534-A7AF075948E4}" presName="node" presStyleCnt="0"/>
      <dgm:spPr/>
    </dgm:pt>
    <dgm:pt modelId="{1759A76D-BB41-4FB3-A3B6-5509C338B615}" type="pres">
      <dgm:prSet presAssocID="{16E36AE6-D5B1-48AE-8534-A7AF075948E4}" presName="parentNode" presStyleLbl="node1" presStyleIdx="3" presStyleCnt="5" custScaleX="126199" custScaleY="118766" custLinFactNeighborX="86883" custLinFactNeighborY="35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93551-5EA7-421A-99F1-383FB4AE19E4}" type="pres">
      <dgm:prSet presAssocID="{16E36AE6-D5B1-48AE-8534-A7AF075948E4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1FF24-7C6F-4F2C-A8B5-AB7E37F6E75C}" type="pres">
      <dgm:prSet presAssocID="{D2E25223-3A72-4310-A478-C819082103AF}" presName="Name25" presStyleLbl="parChTrans1D1" presStyleIdx="3" presStyleCnt="4"/>
      <dgm:spPr/>
      <dgm:t>
        <a:bodyPr/>
        <a:lstStyle/>
        <a:p>
          <a:endParaRPr lang="ru-RU"/>
        </a:p>
      </dgm:t>
    </dgm:pt>
    <dgm:pt modelId="{68D4DE0D-C791-40CE-830F-06F4E9FD6997}" type="pres">
      <dgm:prSet presAssocID="{1BF212AE-85D4-4D49-852D-E2DE7C0733DC}" presName="node" presStyleCnt="0"/>
      <dgm:spPr/>
    </dgm:pt>
    <dgm:pt modelId="{1ED0A9FB-D12F-4A40-ADCB-268F346F376C}" type="pres">
      <dgm:prSet presAssocID="{1BF212AE-85D4-4D49-852D-E2DE7C0733DC}" presName="parentNode" presStyleLbl="node1" presStyleIdx="4" presStyleCnt="5" custScaleX="149551" custScaleY="1104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B0A05-93AE-4FAC-8014-44604F52BF6D}" type="pres">
      <dgm:prSet presAssocID="{1BF212AE-85D4-4D49-852D-E2DE7C0733DC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E0BB60CF-45E0-4AEC-BFC5-38D9F7CBB47C}" type="presOf" srcId="{1BF212AE-85D4-4D49-852D-E2DE7C0733DC}" destId="{1ED0A9FB-D12F-4A40-ADCB-268F346F376C}" srcOrd="0" destOrd="0" presId="urn:microsoft.com/office/officeart/2005/8/layout/radial2"/>
    <dgm:cxn modelId="{5830DD62-B62C-4B47-82FA-42BE40B2B1DF}" srcId="{19FEC863-1602-4AC7-831C-2D5551787D3E}" destId="{3BFC2066-BD83-4041-A2E3-7A6A7B0C58C3}" srcOrd="2" destOrd="0" parTransId="{4F548DD3-29D9-4C8C-ADC4-0865EF452790}" sibTransId="{0B0BB885-E19A-4CBF-BCD0-9D5E159C55C7}"/>
    <dgm:cxn modelId="{CBEBDC35-5545-49B1-82FF-82538730F2AD}" srcId="{16E36AE6-D5B1-48AE-8534-A7AF075948E4}" destId="{C4FC1796-A347-448F-954A-C2106407FB24}" srcOrd="0" destOrd="0" parTransId="{0F67E6BD-16B0-4C5B-A59A-3A4EE621B14B}" sibTransId="{7AF9E6BF-7818-4302-9897-DA2BC9758B84}"/>
    <dgm:cxn modelId="{C6C75694-1BC4-4858-AF82-BD01493480B5}" srcId="{19FEC863-1602-4AC7-831C-2D5551787D3E}" destId="{0263DE8E-6E9B-4588-AD2B-FD378CBB5B09}" srcOrd="0" destOrd="0" parTransId="{C5643132-70B2-44CD-B078-174578112529}" sibTransId="{AEADFE07-F0F2-495A-8BF4-780E4FDF565F}"/>
    <dgm:cxn modelId="{A7F886BC-0F5F-4D6F-938D-4195E50F9A24}" type="presOf" srcId="{1D8631C2-96DD-4474-8FB0-722EB322CEFC}" destId="{CBEFC8B5-7EB9-4964-82C5-2248F3779D31}" srcOrd="0" destOrd="0" presId="urn:microsoft.com/office/officeart/2005/8/layout/radial2"/>
    <dgm:cxn modelId="{50BFE2A3-AE40-47D7-B931-27A666CA7995}" srcId="{1D8631C2-96DD-4474-8FB0-722EB322CEFC}" destId="{044A8990-920D-4F30-A209-FFFA58F74BC9}" srcOrd="0" destOrd="0" parTransId="{10907A36-18C7-4FC3-8730-733476C4742B}" sibTransId="{567EB7CC-9905-481A-BE52-0A7B421ED62B}"/>
    <dgm:cxn modelId="{8066202C-BA57-49F0-9077-B346B2C30C5F}" type="presOf" srcId="{0263DE8E-6E9B-4588-AD2B-FD378CBB5B09}" destId="{066ACC02-9228-4E59-BB2F-2836C897E123}" srcOrd="0" destOrd="0" presId="urn:microsoft.com/office/officeart/2005/8/layout/radial2"/>
    <dgm:cxn modelId="{6420E8A0-87D0-418B-91FE-8A75678A3FA4}" type="presOf" srcId="{049A1176-8F4E-47F1-80A6-1B0ECB02869B}" destId="{066ACC02-9228-4E59-BB2F-2836C897E123}" srcOrd="0" destOrd="1" presId="urn:microsoft.com/office/officeart/2005/8/layout/radial2"/>
    <dgm:cxn modelId="{CEA31513-21E0-4912-818B-9E1AB2D0F56D}" srcId="{1D8631C2-96DD-4474-8FB0-722EB322CEFC}" destId="{1BF212AE-85D4-4D49-852D-E2DE7C0733DC}" srcOrd="3" destOrd="0" parTransId="{D2E25223-3A72-4310-A478-C819082103AF}" sibTransId="{59C363BC-4B59-40FA-8325-CE066544D2A6}"/>
    <dgm:cxn modelId="{3B4A9DF6-17C0-4402-BFC2-1B0784F8C0FD}" type="presOf" srcId="{54D3514F-C283-4700-BCEC-D5BE6E778E7C}" destId="{56B9CD75-85A1-4504-8B58-C437AAA17763}" srcOrd="0" destOrd="0" presId="urn:microsoft.com/office/officeart/2005/8/layout/radial2"/>
    <dgm:cxn modelId="{1B09317D-A5D8-4E36-BD60-850F8AC0DC79}" type="presOf" srcId="{10907A36-18C7-4FC3-8730-733476C4742B}" destId="{4C7E7246-1751-4385-B784-C91C22D0A778}" srcOrd="0" destOrd="0" presId="urn:microsoft.com/office/officeart/2005/8/layout/radial2"/>
    <dgm:cxn modelId="{0140DA4F-A050-4083-A273-9F8B0B6E1896}" srcId="{1D8631C2-96DD-4474-8FB0-722EB322CEFC}" destId="{19FEC863-1602-4AC7-831C-2D5551787D3E}" srcOrd="1" destOrd="0" parTransId="{4172FD9B-961C-4B53-BB8B-FDDE8DCD7CAC}" sibTransId="{E42E0EFC-AD98-4826-A635-AC7D51910F86}"/>
    <dgm:cxn modelId="{6AD71839-0F46-4DD0-A58C-8F6E3742979B}" srcId="{19FEC863-1602-4AC7-831C-2D5551787D3E}" destId="{049A1176-8F4E-47F1-80A6-1B0ECB02869B}" srcOrd="1" destOrd="0" parTransId="{8A48A56B-1F11-43DC-AA97-091B7AD69ADB}" sibTransId="{A24730DD-7519-40D5-839E-B4CDA96F05FC}"/>
    <dgm:cxn modelId="{6AF2DFE3-FD4C-43C9-BD97-2275C4BC2F54}" srcId="{1D8631C2-96DD-4474-8FB0-722EB322CEFC}" destId="{16E36AE6-D5B1-48AE-8534-A7AF075948E4}" srcOrd="2" destOrd="0" parTransId="{54D3514F-C283-4700-BCEC-D5BE6E778E7C}" sibTransId="{CCBE833C-F8DE-412B-AAE0-74D02F29E355}"/>
    <dgm:cxn modelId="{E131858B-BC69-4C74-8003-801984B8856D}" type="presOf" srcId="{044A8990-920D-4F30-A209-FFFA58F74BC9}" destId="{5AF93D78-47D0-44A6-A5D2-1792F89F309C}" srcOrd="0" destOrd="0" presId="urn:microsoft.com/office/officeart/2005/8/layout/radial2"/>
    <dgm:cxn modelId="{72E508AF-E3CC-4BBE-A29A-04577793D0AD}" type="presOf" srcId="{19FEC863-1602-4AC7-831C-2D5551787D3E}" destId="{303D3780-835E-464F-8FCB-F6A7D4C49738}" srcOrd="0" destOrd="0" presId="urn:microsoft.com/office/officeart/2005/8/layout/radial2"/>
    <dgm:cxn modelId="{F63B5BE5-65C2-4A81-9EB1-AB550268266B}" type="presOf" srcId="{3BFC2066-BD83-4041-A2E3-7A6A7B0C58C3}" destId="{066ACC02-9228-4E59-BB2F-2836C897E123}" srcOrd="0" destOrd="2" presId="urn:microsoft.com/office/officeart/2005/8/layout/radial2"/>
    <dgm:cxn modelId="{C1C1D51E-E548-402E-A873-4C518D6EADB0}" type="presOf" srcId="{4172FD9B-961C-4B53-BB8B-FDDE8DCD7CAC}" destId="{EAB57715-B11E-49E2-989A-E5247CAEC474}" srcOrd="0" destOrd="0" presId="urn:microsoft.com/office/officeart/2005/8/layout/radial2"/>
    <dgm:cxn modelId="{ECE1FF74-8F5D-4D5B-BC85-B0932B0C67DE}" type="presOf" srcId="{C4FC1796-A347-448F-954A-C2106407FB24}" destId="{98393551-5EA7-421A-99F1-383FB4AE19E4}" srcOrd="0" destOrd="0" presId="urn:microsoft.com/office/officeart/2005/8/layout/radial2"/>
    <dgm:cxn modelId="{7953A30B-6541-41C8-A0F0-C8107F049F7F}" type="presOf" srcId="{16E36AE6-D5B1-48AE-8534-A7AF075948E4}" destId="{1759A76D-BB41-4FB3-A3B6-5509C338B615}" srcOrd="0" destOrd="0" presId="urn:microsoft.com/office/officeart/2005/8/layout/radial2"/>
    <dgm:cxn modelId="{EE86CD8C-B2CD-4448-9B06-F6DF3114C4E5}" type="presOf" srcId="{D2E25223-3A72-4310-A478-C819082103AF}" destId="{2CA1FF24-7C6F-4F2C-A8B5-AB7E37F6E75C}" srcOrd="0" destOrd="0" presId="urn:microsoft.com/office/officeart/2005/8/layout/radial2"/>
    <dgm:cxn modelId="{668D9CCE-59A5-46FA-B387-EAB829A9EEE7}" type="presParOf" srcId="{CBEFC8B5-7EB9-4964-82C5-2248F3779D31}" destId="{C99FAF9C-4675-4500-ACD2-B4BB937CE0B6}" srcOrd="0" destOrd="0" presId="urn:microsoft.com/office/officeart/2005/8/layout/radial2"/>
    <dgm:cxn modelId="{DF15400B-2452-475C-840E-B86B20F1F955}" type="presParOf" srcId="{C99FAF9C-4675-4500-ACD2-B4BB937CE0B6}" destId="{ABA3D487-CD46-4222-9E0B-418CC8542F21}" srcOrd="0" destOrd="0" presId="urn:microsoft.com/office/officeart/2005/8/layout/radial2"/>
    <dgm:cxn modelId="{3BE655FD-35B9-4E93-BDDC-324CEFA61E44}" type="presParOf" srcId="{ABA3D487-CD46-4222-9E0B-418CC8542F21}" destId="{0AB99908-97B2-4574-9FCC-C0DFE59F580F}" srcOrd="0" destOrd="0" presId="urn:microsoft.com/office/officeart/2005/8/layout/radial2"/>
    <dgm:cxn modelId="{2F02B3ED-6588-487A-8EA7-43321D3AE7A5}" type="presParOf" srcId="{ABA3D487-CD46-4222-9E0B-418CC8542F21}" destId="{61ADD580-CA14-4748-8AAD-33408C8B228C}" srcOrd="1" destOrd="0" presId="urn:microsoft.com/office/officeart/2005/8/layout/radial2"/>
    <dgm:cxn modelId="{855E69C9-539B-49D5-8BC7-E42392E62A74}" type="presParOf" srcId="{C99FAF9C-4675-4500-ACD2-B4BB937CE0B6}" destId="{4C7E7246-1751-4385-B784-C91C22D0A778}" srcOrd="1" destOrd="0" presId="urn:microsoft.com/office/officeart/2005/8/layout/radial2"/>
    <dgm:cxn modelId="{912E1D98-C888-4AA4-9709-F7C415790498}" type="presParOf" srcId="{C99FAF9C-4675-4500-ACD2-B4BB937CE0B6}" destId="{DB846451-D3C8-4467-8023-168F2C720F55}" srcOrd="2" destOrd="0" presId="urn:microsoft.com/office/officeart/2005/8/layout/radial2"/>
    <dgm:cxn modelId="{751AD69A-42AE-4AFD-881E-EB94E1F164DC}" type="presParOf" srcId="{DB846451-D3C8-4467-8023-168F2C720F55}" destId="{5AF93D78-47D0-44A6-A5D2-1792F89F309C}" srcOrd="0" destOrd="0" presId="urn:microsoft.com/office/officeart/2005/8/layout/radial2"/>
    <dgm:cxn modelId="{13A88A4D-D25D-4819-9111-5FD69260EA97}" type="presParOf" srcId="{DB846451-D3C8-4467-8023-168F2C720F55}" destId="{26BF0A9E-76E7-4272-BFF7-59F8EF939CE2}" srcOrd="1" destOrd="0" presId="urn:microsoft.com/office/officeart/2005/8/layout/radial2"/>
    <dgm:cxn modelId="{F2B70D57-D04F-447A-9037-D6D2D024F4AA}" type="presParOf" srcId="{C99FAF9C-4675-4500-ACD2-B4BB937CE0B6}" destId="{EAB57715-B11E-49E2-989A-E5247CAEC474}" srcOrd="3" destOrd="0" presId="urn:microsoft.com/office/officeart/2005/8/layout/radial2"/>
    <dgm:cxn modelId="{98937DAB-678B-4EFE-B6D1-6C931CE60637}" type="presParOf" srcId="{C99FAF9C-4675-4500-ACD2-B4BB937CE0B6}" destId="{F5F91C8D-6F99-4652-A9CF-1E3019980D53}" srcOrd="4" destOrd="0" presId="urn:microsoft.com/office/officeart/2005/8/layout/radial2"/>
    <dgm:cxn modelId="{1DA95892-E1CF-4134-8FB8-762FDDB0089E}" type="presParOf" srcId="{F5F91C8D-6F99-4652-A9CF-1E3019980D53}" destId="{303D3780-835E-464F-8FCB-F6A7D4C49738}" srcOrd="0" destOrd="0" presId="urn:microsoft.com/office/officeart/2005/8/layout/radial2"/>
    <dgm:cxn modelId="{1A0B1329-71A0-4F70-A03B-44E23B09F014}" type="presParOf" srcId="{F5F91C8D-6F99-4652-A9CF-1E3019980D53}" destId="{066ACC02-9228-4E59-BB2F-2836C897E123}" srcOrd="1" destOrd="0" presId="urn:microsoft.com/office/officeart/2005/8/layout/radial2"/>
    <dgm:cxn modelId="{605CFC99-020A-42BD-A44A-AE30BE6ADD7F}" type="presParOf" srcId="{C99FAF9C-4675-4500-ACD2-B4BB937CE0B6}" destId="{56B9CD75-85A1-4504-8B58-C437AAA17763}" srcOrd="5" destOrd="0" presId="urn:microsoft.com/office/officeart/2005/8/layout/radial2"/>
    <dgm:cxn modelId="{FD84E89F-5AF9-4CFF-9303-AFB136F93ACC}" type="presParOf" srcId="{C99FAF9C-4675-4500-ACD2-B4BB937CE0B6}" destId="{271FC806-D0E7-40E5-862F-626B082D8F12}" srcOrd="6" destOrd="0" presId="urn:microsoft.com/office/officeart/2005/8/layout/radial2"/>
    <dgm:cxn modelId="{87D39D33-5FF1-4AF1-9E22-B09FDB41F070}" type="presParOf" srcId="{271FC806-D0E7-40E5-862F-626B082D8F12}" destId="{1759A76D-BB41-4FB3-A3B6-5509C338B615}" srcOrd="0" destOrd="0" presId="urn:microsoft.com/office/officeart/2005/8/layout/radial2"/>
    <dgm:cxn modelId="{F58A6952-1ED8-4A1D-9FE9-8FE319CB1328}" type="presParOf" srcId="{271FC806-D0E7-40E5-862F-626B082D8F12}" destId="{98393551-5EA7-421A-99F1-383FB4AE19E4}" srcOrd="1" destOrd="0" presId="urn:microsoft.com/office/officeart/2005/8/layout/radial2"/>
    <dgm:cxn modelId="{A954C80F-2C0F-4DE0-A16B-5FA7EB1A0F28}" type="presParOf" srcId="{C99FAF9C-4675-4500-ACD2-B4BB937CE0B6}" destId="{2CA1FF24-7C6F-4F2C-A8B5-AB7E37F6E75C}" srcOrd="7" destOrd="0" presId="urn:microsoft.com/office/officeart/2005/8/layout/radial2"/>
    <dgm:cxn modelId="{DE720D54-4F1C-4444-9976-24A55483D696}" type="presParOf" srcId="{C99FAF9C-4675-4500-ACD2-B4BB937CE0B6}" destId="{68D4DE0D-C791-40CE-830F-06F4E9FD6997}" srcOrd="8" destOrd="0" presId="urn:microsoft.com/office/officeart/2005/8/layout/radial2"/>
    <dgm:cxn modelId="{19FA6FDA-BE6D-438B-9843-EAC69DEF9DB4}" type="presParOf" srcId="{68D4DE0D-C791-40CE-830F-06F4E9FD6997}" destId="{1ED0A9FB-D12F-4A40-ADCB-268F346F376C}" srcOrd="0" destOrd="0" presId="urn:microsoft.com/office/officeart/2005/8/layout/radial2"/>
    <dgm:cxn modelId="{D3E32D85-54E8-4DBE-A78A-A9268FF4E592}" type="presParOf" srcId="{68D4DE0D-C791-40CE-830F-06F4E9FD6997}" destId="{44CB0A05-93AE-4FAC-8014-44604F52BF6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5F9145-D42D-4D87-8494-18EB67DC3D0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5EE6EDE-CAF8-45E5-A6B7-4B11061D6BDE}">
      <dgm:prSet phldrT="[Текст]"/>
      <dgm:spPr/>
      <dgm:t>
        <a:bodyPr/>
        <a:lstStyle/>
        <a:p>
          <a:r>
            <a:rPr lang="ru-RU" b="1" dirty="0" smtClean="0"/>
            <a:t>Учебный продукт</a:t>
          </a:r>
          <a:endParaRPr lang="ru-RU" b="1" dirty="0"/>
        </a:p>
      </dgm:t>
    </dgm:pt>
    <dgm:pt modelId="{4E75B26D-8866-41CF-AD7C-545F1499054F}" type="parTrans" cxnId="{EFBDB479-F856-4ED3-9CDE-936B3770BAF9}">
      <dgm:prSet/>
      <dgm:spPr/>
      <dgm:t>
        <a:bodyPr/>
        <a:lstStyle/>
        <a:p>
          <a:endParaRPr lang="ru-RU"/>
        </a:p>
      </dgm:t>
    </dgm:pt>
    <dgm:pt modelId="{5FFA561B-4272-47C6-95C8-AF8ECC0F4CD5}" type="sibTrans" cxnId="{EFBDB479-F856-4ED3-9CDE-936B3770BAF9}">
      <dgm:prSet/>
      <dgm:spPr/>
      <dgm:t>
        <a:bodyPr/>
        <a:lstStyle/>
        <a:p>
          <a:endParaRPr lang="ru-RU"/>
        </a:p>
      </dgm:t>
    </dgm:pt>
    <dgm:pt modelId="{2D528514-45E9-4AC2-A12F-A1EF22EE07CA}">
      <dgm:prSet phldrT="[Текст]"/>
      <dgm:spPr/>
      <dgm:t>
        <a:bodyPr/>
        <a:lstStyle/>
        <a:p>
          <a:r>
            <a:rPr lang="ru-RU" b="1" dirty="0" smtClean="0"/>
            <a:t>Четкие критерии</a:t>
          </a:r>
          <a:endParaRPr lang="ru-RU" b="1" dirty="0"/>
        </a:p>
      </dgm:t>
    </dgm:pt>
    <dgm:pt modelId="{4C383B1F-662B-45AD-86E4-6C3989D26E3F}" type="parTrans" cxnId="{BEAD198A-E8D0-4EA2-8D4A-D7B8C8AD5E25}">
      <dgm:prSet/>
      <dgm:spPr/>
      <dgm:t>
        <a:bodyPr/>
        <a:lstStyle/>
        <a:p>
          <a:endParaRPr lang="ru-RU"/>
        </a:p>
      </dgm:t>
    </dgm:pt>
    <dgm:pt modelId="{477CEB10-E3A2-4AFD-9F45-E5782F9D440E}" type="sibTrans" cxnId="{BEAD198A-E8D0-4EA2-8D4A-D7B8C8AD5E25}">
      <dgm:prSet/>
      <dgm:spPr/>
      <dgm:t>
        <a:bodyPr/>
        <a:lstStyle/>
        <a:p>
          <a:endParaRPr lang="ru-RU"/>
        </a:p>
      </dgm:t>
    </dgm:pt>
    <dgm:pt modelId="{7AA0A22F-ED24-4F24-844B-EFBEE24E1B8E}">
      <dgm:prSet phldrT="[Текст]"/>
      <dgm:spPr/>
      <dgm:t>
        <a:bodyPr/>
        <a:lstStyle/>
        <a:p>
          <a:r>
            <a:rPr lang="ru-RU" b="1" dirty="0" smtClean="0"/>
            <a:t>Проектная деятельность</a:t>
          </a:r>
          <a:endParaRPr lang="ru-RU" b="1" dirty="0"/>
        </a:p>
      </dgm:t>
    </dgm:pt>
    <dgm:pt modelId="{80715412-066B-4DF8-967A-297D31605C0D}" type="parTrans" cxnId="{0CF76BB2-EA50-48CF-BF54-BAD4113690F0}">
      <dgm:prSet/>
      <dgm:spPr/>
      <dgm:t>
        <a:bodyPr/>
        <a:lstStyle/>
        <a:p>
          <a:endParaRPr lang="ru-RU"/>
        </a:p>
      </dgm:t>
    </dgm:pt>
    <dgm:pt modelId="{D1B7DE4F-312C-4D06-A053-F567DE589252}" type="sibTrans" cxnId="{0CF76BB2-EA50-48CF-BF54-BAD4113690F0}">
      <dgm:prSet/>
      <dgm:spPr/>
      <dgm:t>
        <a:bodyPr/>
        <a:lstStyle/>
        <a:p>
          <a:endParaRPr lang="ru-RU"/>
        </a:p>
      </dgm:t>
    </dgm:pt>
    <dgm:pt modelId="{3C540A61-ECA7-4488-9B21-4EA8E7D37B61}">
      <dgm:prSet phldrT="[Текст]"/>
      <dgm:spPr/>
      <dgm:t>
        <a:bodyPr/>
        <a:lstStyle/>
        <a:p>
          <a:r>
            <a:rPr lang="ru-RU" b="1" dirty="0" smtClean="0"/>
            <a:t>Инструменты  21 века</a:t>
          </a:r>
          <a:endParaRPr lang="ru-RU" b="1" dirty="0"/>
        </a:p>
      </dgm:t>
    </dgm:pt>
    <dgm:pt modelId="{A1040115-EBD7-4F7C-B548-E75247D2821E}" type="parTrans" cxnId="{BFC0A7E4-589C-4C2C-8BF9-F51404966B9A}">
      <dgm:prSet/>
      <dgm:spPr/>
      <dgm:t>
        <a:bodyPr/>
        <a:lstStyle/>
        <a:p>
          <a:endParaRPr lang="ru-RU"/>
        </a:p>
      </dgm:t>
    </dgm:pt>
    <dgm:pt modelId="{DD2F17F5-23A2-4D22-A38A-4C2F5035BFCB}" type="sibTrans" cxnId="{BFC0A7E4-589C-4C2C-8BF9-F51404966B9A}">
      <dgm:prSet/>
      <dgm:spPr/>
      <dgm:t>
        <a:bodyPr/>
        <a:lstStyle/>
        <a:p>
          <a:endParaRPr lang="ru-RU"/>
        </a:p>
      </dgm:t>
    </dgm:pt>
    <dgm:pt modelId="{F8D050A9-25CB-4963-89A0-8D10342F396A}" type="pres">
      <dgm:prSet presAssocID="{945F9145-D42D-4D87-8494-18EB67DC3D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EFD9D-6562-49FD-9D8E-48FA80F22CF1}" type="pres">
      <dgm:prSet presAssocID="{95EE6EDE-CAF8-45E5-A6B7-4B11061D6BDE}" presName="centerShape" presStyleLbl="node0" presStyleIdx="0" presStyleCnt="1"/>
      <dgm:spPr/>
      <dgm:t>
        <a:bodyPr/>
        <a:lstStyle/>
        <a:p>
          <a:endParaRPr lang="ru-RU"/>
        </a:p>
      </dgm:t>
    </dgm:pt>
    <dgm:pt modelId="{134A4715-F838-4FDA-93BC-2A4D1ADC2299}" type="pres">
      <dgm:prSet presAssocID="{4C383B1F-662B-45AD-86E4-6C3989D26E3F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C0DC6076-E97C-495C-993A-572D61FDBDF6}" type="pres">
      <dgm:prSet presAssocID="{2D528514-45E9-4AC2-A12F-A1EF22EE07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61D36-B0A0-44D1-B1FC-B33594B2CFA1}" type="pres">
      <dgm:prSet presAssocID="{80715412-066B-4DF8-967A-297D31605C0D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53DF1F50-DDB0-45FC-9299-CF76BD31D09E}" type="pres">
      <dgm:prSet presAssocID="{7AA0A22F-ED24-4F24-844B-EFBEE24E1B8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50542-0496-4A6A-8179-164B30A436AB}" type="pres">
      <dgm:prSet presAssocID="{A1040115-EBD7-4F7C-B548-E75247D2821E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2E19DFB3-8993-4472-AA1E-F952FF8627EB}" type="pres">
      <dgm:prSet presAssocID="{3C540A61-ECA7-4488-9B21-4EA8E7D37B6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B36446-7DF7-4B2D-9752-D98F69111EFF}" type="presOf" srcId="{A1040115-EBD7-4F7C-B548-E75247D2821E}" destId="{EBD50542-0496-4A6A-8179-164B30A436AB}" srcOrd="0" destOrd="0" presId="urn:microsoft.com/office/officeart/2005/8/layout/radial4"/>
    <dgm:cxn modelId="{869C4C36-21D2-4875-9ED0-4933A0827DEF}" type="presOf" srcId="{80715412-066B-4DF8-967A-297D31605C0D}" destId="{3FD61D36-B0A0-44D1-B1FC-B33594B2CFA1}" srcOrd="0" destOrd="0" presId="urn:microsoft.com/office/officeart/2005/8/layout/radial4"/>
    <dgm:cxn modelId="{D801FEBA-52F8-418A-A944-2F76DCF421E4}" type="presOf" srcId="{4C383B1F-662B-45AD-86E4-6C3989D26E3F}" destId="{134A4715-F838-4FDA-93BC-2A4D1ADC2299}" srcOrd="0" destOrd="0" presId="urn:microsoft.com/office/officeart/2005/8/layout/radial4"/>
    <dgm:cxn modelId="{A68EEEDE-3299-4CC0-AC31-1CEBFF282900}" type="presOf" srcId="{945F9145-D42D-4D87-8494-18EB67DC3D04}" destId="{F8D050A9-25CB-4963-89A0-8D10342F396A}" srcOrd="0" destOrd="0" presId="urn:microsoft.com/office/officeart/2005/8/layout/radial4"/>
    <dgm:cxn modelId="{EFBDB479-F856-4ED3-9CDE-936B3770BAF9}" srcId="{945F9145-D42D-4D87-8494-18EB67DC3D04}" destId="{95EE6EDE-CAF8-45E5-A6B7-4B11061D6BDE}" srcOrd="0" destOrd="0" parTransId="{4E75B26D-8866-41CF-AD7C-545F1499054F}" sibTransId="{5FFA561B-4272-47C6-95C8-AF8ECC0F4CD5}"/>
    <dgm:cxn modelId="{ECC2839A-4797-4533-B200-DDE269EB8508}" type="presOf" srcId="{7AA0A22F-ED24-4F24-844B-EFBEE24E1B8E}" destId="{53DF1F50-DDB0-45FC-9299-CF76BD31D09E}" srcOrd="0" destOrd="0" presId="urn:microsoft.com/office/officeart/2005/8/layout/radial4"/>
    <dgm:cxn modelId="{7CDD609E-B051-443D-AD76-DF4CAFAE094C}" type="presOf" srcId="{3C540A61-ECA7-4488-9B21-4EA8E7D37B61}" destId="{2E19DFB3-8993-4472-AA1E-F952FF8627EB}" srcOrd="0" destOrd="0" presId="urn:microsoft.com/office/officeart/2005/8/layout/radial4"/>
    <dgm:cxn modelId="{BEAD198A-E8D0-4EA2-8D4A-D7B8C8AD5E25}" srcId="{95EE6EDE-CAF8-45E5-A6B7-4B11061D6BDE}" destId="{2D528514-45E9-4AC2-A12F-A1EF22EE07CA}" srcOrd="0" destOrd="0" parTransId="{4C383B1F-662B-45AD-86E4-6C3989D26E3F}" sibTransId="{477CEB10-E3A2-4AFD-9F45-E5782F9D440E}"/>
    <dgm:cxn modelId="{6921A703-095E-411C-BCBF-B564907ABAAC}" type="presOf" srcId="{2D528514-45E9-4AC2-A12F-A1EF22EE07CA}" destId="{C0DC6076-E97C-495C-993A-572D61FDBDF6}" srcOrd="0" destOrd="0" presId="urn:microsoft.com/office/officeart/2005/8/layout/radial4"/>
    <dgm:cxn modelId="{BFC0A7E4-589C-4C2C-8BF9-F51404966B9A}" srcId="{95EE6EDE-CAF8-45E5-A6B7-4B11061D6BDE}" destId="{3C540A61-ECA7-4488-9B21-4EA8E7D37B61}" srcOrd="2" destOrd="0" parTransId="{A1040115-EBD7-4F7C-B548-E75247D2821E}" sibTransId="{DD2F17F5-23A2-4D22-A38A-4C2F5035BFCB}"/>
    <dgm:cxn modelId="{7141EACB-7A0F-4617-9DA9-098E611BFD75}" type="presOf" srcId="{95EE6EDE-CAF8-45E5-A6B7-4B11061D6BDE}" destId="{855EFD9D-6562-49FD-9D8E-48FA80F22CF1}" srcOrd="0" destOrd="0" presId="urn:microsoft.com/office/officeart/2005/8/layout/radial4"/>
    <dgm:cxn modelId="{0CF76BB2-EA50-48CF-BF54-BAD4113690F0}" srcId="{95EE6EDE-CAF8-45E5-A6B7-4B11061D6BDE}" destId="{7AA0A22F-ED24-4F24-844B-EFBEE24E1B8E}" srcOrd="1" destOrd="0" parTransId="{80715412-066B-4DF8-967A-297D31605C0D}" sibTransId="{D1B7DE4F-312C-4D06-A053-F567DE589252}"/>
    <dgm:cxn modelId="{A011FEFB-5CB0-4698-BC12-98E10BBB414D}" type="presParOf" srcId="{F8D050A9-25CB-4963-89A0-8D10342F396A}" destId="{855EFD9D-6562-49FD-9D8E-48FA80F22CF1}" srcOrd="0" destOrd="0" presId="urn:microsoft.com/office/officeart/2005/8/layout/radial4"/>
    <dgm:cxn modelId="{97D643AF-D2C5-4981-9F21-BA59058ECD57}" type="presParOf" srcId="{F8D050A9-25CB-4963-89A0-8D10342F396A}" destId="{134A4715-F838-4FDA-93BC-2A4D1ADC2299}" srcOrd="1" destOrd="0" presId="urn:microsoft.com/office/officeart/2005/8/layout/radial4"/>
    <dgm:cxn modelId="{4E7FF536-9E01-49B9-9240-815FD1FB9DE7}" type="presParOf" srcId="{F8D050A9-25CB-4963-89A0-8D10342F396A}" destId="{C0DC6076-E97C-495C-993A-572D61FDBDF6}" srcOrd="2" destOrd="0" presId="urn:microsoft.com/office/officeart/2005/8/layout/radial4"/>
    <dgm:cxn modelId="{BE778D21-A926-42B9-B8AE-9641CB5412B0}" type="presParOf" srcId="{F8D050A9-25CB-4963-89A0-8D10342F396A}" destId="{3FD61D36-B0A0-44D1-B1FC-B33594B2CFA1}" srcOrd="3" destOrd="0" presId="urn:microsoft.com/office/officeart/2005/8/layout/radial4"/>
    <dgm:cxn modelId="{7350F394-C9C4-475F-9CC6-B0094D4F95BF}" type="presParOf" srcId="{F8D050A9-25CB-4963-89A0-8D10342F396A}" destId="{53DF1F50-DDB0-45FC-9299-CF76BD31D09E}" srcOrd="4" destOrd="0" presId="urn:microsoft.com/office/officeart/2005/8/layout/radial4"/>
    <dgm:cxn modelId="{C84E1077-FCB3-455A-BFC9-8EC75C8E64D8}" type="presParOf" srcId="{F8D050A9-25CB-4963-89A0-8D10342F396A}" destId="{EBD50542-0496-4A6A-8179-164B30A436AB}" srcOrd="5" destOrd="0" presId="urn:microsoft.com/office/officeart/2005/8/layout/radial4"/>
    <dgm:cxn modelId="{0E8AE504-670D-44D3-B4A9-FD82CD53BEF1}" type="presParOf" srcId="{F8D050A9-25CB-4963-89A0-8D10342F396A}" destId="{2E19DFB3-8993-4472-AA1E-F952FF8627E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1FF24-7C6F-4F2C-A8B5-AB7E37F6E75C}">
      <dsp:nvSpPr>
        <dsp:cNvPr id="0" name=""/>
        <dsp:cNvSpPr/>
      </dsp:nvSpPr>
      <dsp:spPr>
        <a:xfrm rot="3766032">
          <a:off x="2316666" y="3552546"/>
          <a:ext cx="790094" cy="47988"/>
        </a:xfrm>
        <a:custGeom>
          <a:avLst/>
          <a:gdLst/>
          <a:ahLst/>
          <a:cxnLst/>
          <a:rect l="0" t="0" r="0" b="0"/>
          <a:pathLst>
            <a:path>
              <a:moveTo>
                <a:pt x="0" y="23994"/>
              </a:moveTo>
              <a:lnTo>
                <a:pt x="790094" y="2399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9CD75-85A1-4504-8B58-C437AAA17763}">
      <dsp:nvSpPr>
        <dsp:cNvPr id="0" name=""/>
        <dsp:cNvSpPr/>
      </dsp:nvSpPr>
      <dsp:spPr>
        <a:xfrm rot="1327513">
          <a:off x="2811501" y="3073577"/>
          <a:ext cx="1502701" cy="47988"/>
        </a:xfrm>
        <a:custGeom>
          <a:avLst/>
          <a:gdLst/>
          <a:ahLst/>
          <a:cxnLst/>
          <a:rect l="0" t="0" r="0" b="0"/>
          <a:pathLst>
            <a:path>
              <a:moveTo>
                <a:pt x="0" y="23994"/>
              </a:moveTo>
              <a:lnTo>
                <a:pt x="1502701" y="2399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57715-B11E-49E2-989A-E5247CAEC474}">
      <dsp:nvSpPr>
        <dsp:cNvPr id="0" name=""/>
        <dsp:cNvSpPr/>
      </dsp:nvSpPr>
      <dsp:spPr>
        <a:xfrm rot="20935654">
          <a:off x="2856240" y="2264542"/>
          <a:ext cx="1137670" cy="47988"/>
        </a:xfrm>
        <a:custGeom>
          <a:avLst/>
          <a:gdLst/>
          <a:ahLst/>
          <a:cxnLst/>
          <a:rect l="0" t="0" r="0" b="0"/>
          <a:pathLst>
            <a:path>
              <a:moveTo>
                <a:pt x="0" y="23994"/>
              </a:moveTo>
              <a:lnTo>
                <a:pt x="1137670" y="2399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E7246-1751-4385-B784-C91C22D0A778}">
      <dsp:nvSpPr>
        <dsp:cNvPr id="0" name=""/>
        <dsp:cNvSpPr/>
      </dsp:nvSpPr>
      <dsp:spPr>
        <a:xfrm rot="18382765">
          <a:off x="2543162" y="1537251"/>
          <a:ext cx="695312" cy="47988"/>
        </a:xfrm>
        <a:custGeom>
          <a:avLst/>
          <a:gdLst/>
          <a:ahLst/>
          <a:cxnLst/>
          <a:rect l="0" t="0" r="0" b="0"/>
          <a:pathLst>
            <a:path>
              <a:moveTo>
                <a:pt x="0" y="23994"/>
              </a:moveTo>
              <a:lnTo>
                <a:pt x="695312" y="2399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DD580-CA14-4748-8AAD-33408C8B228C}">
      <dsp:nvSpPr>
        <dsp:cNvPr id="0" name=""/>
        <dsp:cNvSpPr/>
      </dsp:nvSpPr>
      <dsp:spPr>
        <a:xfrm>
          <a:off x="739343" y="1296924"/>
          <a:ext cx="2870836" cy="24725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F93D78-47D0-44A6-A5D2-1792F89F309C}">
      <dsp:nvSpPr>
        <dsp:cNvPr id="0" name=""/>
        <dsp:cNvSpPr/>
      </dsp:nvSpPr>
      <dsp:spPr>
        <a:xfrm>
          <a:off x="2628552" y="81952"/>
          <a:ext cx="1765650" cy="12739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hlinkClick xmlns:r="http://schemas.openxmlformats.org/officeDocument/2006/relationships" r:id="" action="ppaction://hlinksldjump"/>
            </a:rPr>
            <a:t>Проблемное задание</a:t>
          </a:r>
          <a:endParaRPr lang="ru-RU" sz="1100" b="1" kern="1200" dirty="0"/>
        </a:p>
      </dsp:txBody>
      <dsp:txXfrm>
        <a:off x="2887125" y="268512"/>
        <a:ext cx="1248504" cy="900788"/>
      </dsp:txXfrm>
    </dsp:sp>
    <dsp:sp modelId="{303D3780-835E-464F-8FCB-F6A7D4C49738}">
      <dsp:nvSpPr>
        <dsp:cNvPr id="0" name=""/>
        <dsp:cNvSpPr/>
      </dsp:nvSpPr>
      <dsp:spPr>
        <a:xfrm>
          <a:off x="3960437" y="1306223"/>
          <a:ext cx="1712284" cy="142001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организация</a:t>
          </a:r>
          <a:endParaRPr lang="ru-RU" sz="1000" b="1" kern="1200" dirty="0"/>
        </a:p>
      </dsp:txBody>
      <dsp:txXfrm>
        <a:off x="4211195" y="1514179"/>
        <a:ext cx="1210768" cy="1004099"/>
      </dsp:txXfrm>
    </dsp:sp>
    <dsp:sp modelId="{066ACC02-9228-4E59-BB2F-2836C897E123}">
      <dsp:nvSpPr>
        <dsp:cNvPr id="0" name=""/>
        <dsp:cNvSpPr/>
      </dsp:nvSpPr>
      <dsp:spPr>
        <a:xfrm>
          <a:off x="5026718" y="1306223"/>
          <a:ext cx="2568427" cy="1420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,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5026718" y="1306223"/>
        <a:ext cx="2568427" cy="1420011"/>
      </dsp:txXfrm>
    </dsp:sp>
    <dsp:sp modelId="{1759A76D-BB41-4FB3-A3B6-5509C338B615}">
      <dsp:nvSpPr>
        <dsp:cNvPr id="0" name=""/>
        <dsp:cNvSpPr/>
      </dsp:nvSpPr>
      <dsp:spPr>
        <a:xfrm>
          <a:off x="4201599" y="2983916"/>
          <a:ext cx="1396932" cy="13146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выбор</a:t>
          </a:r>
          <a:endParaRPr lang="ru-RU" sz="1000" b="1" kern="1200" dirty="0"/>
        </a:p>
      </dsp:txBody>
      <dsp:txXfrm>
        <a:off x="4406175" y="3176443"/>
        <a:ext cx="987780" cy="929600"/>
      </dsp:txXfrm>
    </dsp:sp>
    <dsp:sp modelId="{98393551-5EA7-421A-99F1-383FB4AE19E4}">
      <dsp:nvSpPr>
        <dsp:cNvPr id="0" name=""/>
        <dsp:cNvSpPr/>
      </dsp:nvSpPr>
      <dsp:spPr>
        <a:xfrm>
          <a:off x="5346719" y="2983916"/>
          <a:ext cx="2095398" cy="131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/>
        </a:p>
      </dsp:txBody>
      <dsp:txXfrm>
        <a:off x="5346719" y="2983916"/>
        <a:ext cx="2095398" cy="1314654"/>
      </dsp:txXfrm>
    </dsp:sp>
    <dsp:sp modelId="{1ED0A9FB-D12F-4A40-ADCB-268F346F376C}">
      <dsp:nvSpPr>
        <dsp:cNvPr id="0" name=""/>
        <dsp:cNvSpPr/>
      </dsp:nvSpPr>
      <dsp:spPr>
        <a:xfrm>
          <a:off x="2358769" y="3887952"/>
          <a:ext cx="1655422" cy="122217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err="1" smtClean="0"/>
            <a:t>инновационность</a:t>
          </a:r>
          <a:endParaRPr lang="ru-RU" sz="900" b="1" kern="1200" dirty="0"/>
        </a:p>
      </dsp:txBody>
      <dsp:txXfrm>
        <a:off x="2601200" y="4066935"/>
        <a:ext cx="1170560" cy="864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EFD9D-6562-49FD-9D8E-48FA80F22CF1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Учебный продукт</a:t>
          </a:r>
          <a:endParaRPr lang="ru-RU" sz="2500" b="1" kern="1200" dirty="0"/>
        </a:p>
      </dsp:txBody>
      <dsp:txXfrm>
        <a:off x="2416912" y="2539008"/>
        <a:ext cx="1262175" cy="1262175"/>
      </dsp:txXfrm>
    </dsp:sp>
    <dsp:sp modelId="{134A4715-F838-4FDA-93BC-2A4D1ADC2299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C6076-E97C-495C-993A-572D61FDBDF6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Четкие критерии</a:t>
          </a:r>
          <a:endParaRPr lang="ru-RU" sz="2000" b="1" kern="1200" dirty="0"/>
        </a:p>
      </dsp:txBody>
      <dsp:txXfrm>
        <a:off x="199856" y="1103105"/>
        <a:ext cx="1616269" cy="1277122"/>
      </dsp:txXfrm>
    </dsp:sp>
    <dsp:sp modelId="{3FD61D36-B0A0-44D1-B1FC-B33594B2CFA1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F1F50-DDB0-45FC-9299-CF76BD31D09E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Проектная деятельность</a:t>
          </a:r>
          <a:endParaRPr lang="ru-RU" sz="2000" b="1" kern="1200" dirty="0"/>
        </a:p>
      </dsp:txBody>
      <dsp:txXfrm>
        <a:off x="2239865" y="41144"/>
        <a:ext cx="1616269" cy="1277122"/>
      </dsp:txXfrm>
    </dsp:sp>
    <dsp:sp modelId="{EBD50542-0496-4A6A-8179-164B30A436AB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9DFB3-8993-4472-AA1E-F952FF8627EB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Инструменты  21 века</a:t>
          </a:r>
          <a:endParaRPr lang="ru-RU" sz="2000" b="1" kern="1200" dirty="0"/>
        </a:p>
      </dsp:txBody>
      <dsp:txXfrm>
        <a:off x="4279873" y="1103105"/>
        <a:ext cx="1616269" cy="127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F9A11-1EAC-4A9F-AAB2-2B0CEDEEADCE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14580-CD3B-492A-BA8E-88F1A5904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9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36F8C-5B89-43B1-A05D-3E2F336F909E}" type="slidenum">
              <a:rPr lang="ru-RU" smtClean="0"/>
              <a:t>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6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puzzle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11" Type="http://schemas.openxmlformats.org/officeDocument/2006/relationships/image" Target="../media/image9.gif"/><Relationship Id="rId5" Type="http://schemas.openxmlformats.org/officeDocument/2006/relationships/image" Target="../media/image4.gif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образование 21 века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52600"/>
          </a:xfrm>
        </p:spPr>
        <p:txBody>
          <a:bodyPr/>
          <a:lstStyle/>
          <a:p>
            <a:r>
              <a:rPr lang="ru-RU" b="1" dirty="0" smtClean="0"/>
              <a:t>Мотивация</a:t>
            </a:r>
          </a:p>
          <a:p>
            <a:r>
              <a:rPr lang="ru-RU" dirty="0" smtClean="0"/>
              <a:t>Занятие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Мотивирующие продукты деятельности учеников</a:t>
            </a: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323528" y="6237312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52712669"/>
              </p:ext>
            </p:extLst>
          </p:nvPr>
        </p:nvGraphicFramePr>
        <p:xfrm>
          <a:off x="1619672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96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мотивации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Сотрудничество</a:t>
            </a:r>
          </a:p>
          <a:p>
            <a:pPr algn="ctr"/>
            <a:r>
              <a:rPr lang="ru-RU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Одобрение</a:t>
            </a:r>
          </a:p>
          <a:p>
            <a:pPr algn="ctr"/>
            <a:r>
              <a:rPr lang="ru-RU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Интеллектуальная безопасность</a:t>
            </a:r>
            <a:endParaRPr lang="ru-RU" sz="4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5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Урок в 8б классе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5" t="9082" r="4740" b="4877"/>
          <a:stretch/>
        </p:blipFill>
        <p:spPr>
          <a:xfrm>
            <a:off x="467544" y="1196752"/>
            <a:ext cx="3806456" cy="2764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07" y="3429000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0" t="6735" b="5900"/>
          <a:stretch/>
        </p:blipFill>
        <p:spPr>
          <a:xfrm>
            <a:off x="5220072" y="1060677"/>
            <a:ext cx="3409305" cy="2615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111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Концепция ФГОС, М., Просвещение, 2012</a:t>
            </a:r>
            <a:endParaRPr lang="en-US" sz="1800" dirty="0" smtClean="0"/>
          </a:p>
          <a:p>
            <a:r>
              <a:rPr lang="ru-RU" sz="1800" cap="small" dirty="0"/>
              <a:t>Фундаментальное </a:t>
            </a:r>
            <a:r>
              <a:rPr lang="ru-RU" sz="1800" cap="small" dirty="0" smtClean="0"/>
              <a:t>ядро</a:t>
            </a:r>
            <a:r>
              <a:rPr lang="en-US" sz="1800" dirty="0"/>
              <a:t> </a:t>
            </a:r>
            <a:r>
              <a:rPr lang="ru-RU" sz="1800" cap="small" dirty="0" smtClean="0"/>
              <a:t>содержания</a:t>
            </a:r>
            <a:r>
              <a:rPr lang="en-US" sz="1800" dirty="0"/>
              <a:t> </a:t>
            </a:r>
            <a:r>
              <a:rPr lang="ru-RU" sz="1800" cap="small" dirty="0" smtClean="0"/>
              <a:t>общего</a:t>
            </a:r>
            <a:r>
              <a:rPr lang="en-US" sz="1800" cap="small" dirty="0"/>
              <a:t> </a:t>
            </a:r>
            <a:r>
              <a:rPr lang="ru-RU" sz="1800" cap="small" dirty="0" smtClean="0"/>
              <a:t>образования</a:t>
            </a:r>
            <a:endParaRPr lang="ru-RU" sz="1800" dirty="0" smtClean="0"/>
          </a:p>
          <a:p>
            <a:r>
              <a:rPr lang="ru-RU" sz="1800" dirty="0" smtClean="0"/>
              <a:t>Материалы курсов ИПКРО 2013г. («ФГОС: содержание и технология введения», «Использование информационных технологий в педагогической деятельности»).</a:t>
            </a:r>
            <a:endParaRPr lang="en-US" sz="1800" dirty="0" smtClean="0"/>
          </a:p>
          <a:p>
            <a:r>
              <a:rPr lang="ru-RU" sz="1400" dirty="0"/>
              <a:t>СИСТЕМА ГИГИЕНИЧЕСКИХ ТРЕБОВАНИЙ К УСЛОВИЯМ РЕАЛИЗАЦИИ ОСНОВНОЙ  ОБРАЗОВАТЕЛЬНОЙ </a:t>
            </a:r>
            <a:r>
              <a:rPr lang="ru-RU" sz="1400" dirty="0" smtClean="0"/>
              <a:t>ПРОГРАММЫ</a:t>
            </a:r>
            <a:r>
              <a:rPr lang="en-US" sz="1400" dirty="0" smtClean="0"/>
              <a:t> </a:t>
            </a:r>
            <a:r>
              <a:rPr lang="ru-RU" sz="1400" dirty="0" smtClean="0"/>
              <a:t> </a:t>
            </a:r>
            <a:r>
              <a:rPr lang="ru-RU" sz="1400" dirty="0"/>
              <a:t>ОСНОВНОГО ОБЩЕГО </a:t>
            </a:r>
            <a:r>
              <a:rPr lang="ru-RU" sz="1400" dirty="0" smtClean="0"/>
              <a:t>ОБРАЗОВАНИЯ</a:t>
            </a:r>
            <a:endParaRPr lang="en-US" sz="1400" dirty="0" smtClean="0"/>
          </a:p>
          <a:p>
            <a:r>
              <a:rPr lang="ru-RU" sz="1800" dirty="0"/>
              <a:t>http://</a:t>
            </a:r>
            <a:r>
              <a:rPr lang="ru-RU" sz="1800" dirty="0" smtClean="0"/>
              <a:t>standart.edu.ru/catalog</a:t>
            </a:r>
          </a:p>
          <a:p>
            <a:r>
              <a:rPr lang="ru-RU" sz="1800" dirty="0" smtClean="0"/>
              <a:t>  Э. де </a:t>
            </a:r>
            <a:r>
              <a:rPr lang="ru-RU" sz="1800" dirty="0" err="1" smtClean="0"/>
              <a:t>Боно</a:t>
            </a:r>
            <a:r>
              <a:rPr lang="ru-RU" sz="1800" dirty="0" smtClean="0"/>
              <a:t>. \все книги\ </a:t>
            </a:r>
            <a:r>
              <a:rPr lang="en-US" sz="1800" u="sng" dirty="0" smtClean="0">
                <a:hlinkClick r:id="rId3"/>
              </a:rPr>
              <a:t>http</a:t>
            </a:r>
            <a:r>
              <a:rPr lang="en-US" sz="1800" u="sng" dirty="0">
                <a:hlinkClick r:id="rId3"/>
              </a:rPr>
              <a:t>://</a:t>
            </a:r>
            <a:r>
              <a:rPr lang="en-US" sz="1800" u="sng" dirty="0" smtClean="0">
                <a:hlinkClick r:id="rId3"/>
              </a:rPr>
              <a:t>www.e-puzzle.ru</a:t>
            </a:r>
            <a:endParaRPr lang="ru-RU" sz="1800" u="sng" dirty="0" smtClean="0"/>
          </a:p>
          <a:p>
            <a:r>
              <a:rPr lang="ru-RU" sz="1800" dirty="0" smtClean="0"/>
              <a:t>Курсы </a:t>
            </a:r>
            <a:r>
              <a:rPr lang="ru-RU" sz="1800" dirty="0"/>
              <a:t>«Элементы» </a:t>
            </a:r>
            <a:r>
              <a:rPr lang="ru-RU" sz="1800" dirty="0" err="1"/>
              <a:t>Intel</a:t>
            </a:r>
            <a:r>
              <a:rPr lang="ru-RU" sz="1800" dirty="0"/>
              <a:t>® </a:t>
            </a:r>
            <a:r>
              <a:rPr lang="ru-RU" sz="1800" dirty="0" err="1"/>
              <a:t>Teach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ресурсы</a:t>
            </a:r>
            <a:endParaRPr lang="ru-RU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 - это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Постоянная заинтересованность учеников в обучении и большое желание прилагать необходимые для этого усилия;</a:t>
            </a:r>
          </a:p>
          <a:p>
            <a:r>
              <a:rPr lang="ru-RU" dirty="0" smtClean="0"/>
              <a:t>Обучение с целью приобретения и отработки знаний, в которых заинтересованы сами ученики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5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как узнать мотивированного ученика?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Он позитивно реагирует,</a:t>
            </a:r>
          </a:p>
          <a:p>
            <a:r>
              <a:rPr lang="ru-RU" dirty="0" smtClean="0"/>
              <a:t>Заинтересован по-настоящему;</a:t>
            </a:r>
          </a:p>
          <a:p>
            <a:r>
              <a:rPr lang="ru-RU" dirty="0" smtClean="0"/>
              <a:t>Слушает и обсуждает;</a:t>
            </a:r>
          </a:p>
          <a:p>
            <a:r>
              <a:rPr lang="ru-RU" dirty="0" smtClean="0"/>
              <a:t>Соблюдает правила;</a:t>
            </a:r>
          </a:p>
          <a:p>
            <a:r>
              <a:rPr lang="ru-RU" dirty="0" smtClean="0"/>
              <a:t>Предпочитает проблемные задания;</a:t>
            </a:r>
          </a:p>
          <a:p>
            <a:r>
              <a:rPr lang="ru-RU" dirty="0" smtClean="0"/>
              <a:t>Самостоятельный;</a:t>
            </a:r>
          </a:p>
          <a:p>
            <a:r>
              <a:rPr lang="ru-RU" dirty="0" smtClean="0"/>
              <a:t>Участвует в жизни общества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6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Типы: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1. когнитивная</a:t>
            </a:r>
          </a:p>
          <a:p>
            <a:r>
              <a:rPr lang="ru-RU" sz="3600" dirty="0" smtClean="0"/>
              <a:t>2. социально-эмоциональная</a:t>
            </a:r>
          </a:p>
          <a:p>
            <a:r>
              <a:rPr lang="ru-RU" sz="3600" dirty="0" smtClean="0"/>
              <a:t>3. поведенческая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Уровни: 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1.высоко мотивированные;</a:t>
            </a:r>
          </a:p>
          <a:p>
            <a:r>
              <a:rPr lang="ru-RU" dirty="0" smtClean="0"/>
              <a:t>2. ложно мотивированные;</a:t>
            </a:r>
          </a:p>
          <a:p>
            <a:r>
              <a:rPr lang="ru-RU" dirty="0" smtClean="0"/>
              <a:t>3. имитирующие мотивацию;</a:t>
            </a:r>
          </a:p>
          <a:p>
            <a:r>
              <a:rPr lang="ru-RU" dirty="0" smtClean="0"/>
              <a:t>4. отвлекающиеся;</a:t>
            </a:r>
          </a:p>
          <a:p>
            <a:r>
              <a:rPr lang="ru-RU" dirty="0" smtClean="0"/>
              <a:t>5. немотивированные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6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Немотивированные</a:t>
            </a:r>
          </a:p>
          <a:p>
            <a:pPr marL="0" indent="0">
              <a:buNone/>
            </a:pPr>
            <a:endParaRPr lang="ru-RU" sz="3200" dirty="0" smtClean="0"/>
          </a:p>
          <a:p>
            <a:r>
              <a:rPr lang="ru-RU" sz="3600" dirty="0" smtClean="0"/>
              <a:t>Организованные;</a:t>
            </a:r>
          </a:p>
          <a:p>
            <a:pPr marL="0" indent="0">
              <a:buNone/>
            </a:pPr>
            <a:endParaRPr lang="ru-RU" sz="3600" dirty="0" smtClean="0"/>
          </a:p>
          <a:p>
            <a:r>
              <a:rPr lang="ru-RU" sz="3600" dirty="0" smtClean="0"/>
              <a:t>Высоко мотивированные</a:t>
            </a:r>
            <a:endParaRPr lang="ru-RU" sz="3600" dirty="0"/>
          </a:p>
        </p:txBody>
      </p:sp>
      <p:pic>
        <p:nvPicPr>
          <p:cNvPr id="1026" name="Picture 2" descr="C:\Documents and Settings\MaslovaIV\YandexDisk\вфматер\6класс\CIMG65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22447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094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компоненты повышения мотивации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hlinkClick r:id="rId2" action="ppaction://hlinksldjump"/>
              </a:rPr>
              <a:t>Учебный материал</a:t>
            </a:r>
            <a:r>
              <a:rPr lang="ru-RU" sz="4000" dirty="0" smtClean="0"/>
              <a:t>;</a:t>
            </a:r>
          </a:p>
          <a:p>
            <a:r>
              <a:rPr lang="ru-RU" sz="4000" dirty="0" smtClean="0">
                <a:hlinkClick r:id="rId3" action="ppaction://hlinksldjump"/>
              </a:rPr>
              <a:t>Учебная деятельность</a:t>
            </a:r>
            <a:r>
              <a:rPr lang="ru-RU" sz="4000" dirty="0" smtClean="0"/>
              <a:t>;</a:t>
            </a:r>
          </a:p>
          <a:p>
            <a:r>
              <a:rPr lang="ru-RU" sz="4000" dirty="0" smtClean="0">
                <a:hlinkClick r:id="rId4" action="ppaction://hlinksldjump"/>
              </a:rPr>
              <a:t>Создание продуктов учебной деятельности и дифференцированное обучение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261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повышения мотивации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3518375"/>
              </p:ext>
            </p:extLst>
          </p:nvPr>
        </p:nvGraphicFramePr>
        <p:xfrm>
          <a:off x="899592" y="1124744"/>
          <a:ext cx="74168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728" y="3140967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Учебный материал</a:t>
            </a:r>
            <a:endParaRPr lang="ru-RU" sz="2800" b="1" dirty="0"/>
          </a:p>
        </p:txBody>
      </p:sp>
      <p:sp>
        <p:nvSpPr>
          <p:cNvPr id="6" name="Управляющая кнопка: назад 5">
            <a:hlinkClick r:id="" action="ppaction://hlinkshowjump?jump=lastslideviewed" highlightClick="1"/>
          </p:cNvPr>
          <p:cNvSpPr/>
          <p:nvPr/>
        </p:nvSpPr>
        <p:spPr>
          <a:xfrm>
            <a:off x="755576" y="6309320"/>
            <a:ext cx="288032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Мотивация через проблемное задание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259632" y="5445224"/>
            <a:ext cx="62646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259632" y="1988840"/>
            <a:ext cx="0" cy="3456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9632" y="603609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Уровень умения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 rot="16200000" flipH="1">
            <a:off x="-684294" y="3213267"/>
            <a:ext cx="2623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Уровень  сложности 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91680" y="566676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низкий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56667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высокий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95936" y="56667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средний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68124" y="486916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низкий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05833" y="3424352"/>
            <a:ext cx="122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71886" y="2038632"/>
            <a:ext cx="118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высокий</a:t>
            </a:r>
            <a:endParaRPr lang="ru-RU" dirty="0"/>
          </a:p>
        </p:txBody>
      </p:sp>
      <p:pic>
        <p:nvPicPr>
          <p:cNvPr id="1026" name="Picture 2" descr="G:\элементы интел\мастерская\мотивация\817e386b8b09d5a88271908dc8ca273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70" y="1911318"/>
            <a:ext cx="647802" cy="64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элементы интел\мастерская\мотивация\6cb533776a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92" y="4610998"/>
            <a:ext cx="899280" cy="67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элементы интел\мастерская\мотивация\beb8dfcf85da0257b1cfa1583ae5d43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70" y="3305324"/>
            <a:ext cx="607387" cy="60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элементы интел\мастерская\мотивация\aeb3c8d4e9246acf49df55d2ba5e165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00" y="3168588"/>
            <a:ext cx="548444" cy="54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элементы интел\мастерская\мотивация\3f7e6dc87de4b9a7e10bafe12dd4ee5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84456"/>
            <a:ext cx="953443" cy="93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элементы интел\мастерская\мотивация\583176fd55030945850e5d80366d1b5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988840"/>
            <a:ext cx="593349" cy="59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элементы интел\мастерская\мотивация\4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00" y="4609633"/>
            <a:ext cx="671415" cy="63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5106" y="5130250"/>
            <a:ext cx="168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безразличие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0364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беспокойство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15106" y="2518441"/>
            <a:ext cx="107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тревога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391271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контроль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270310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возбуждение</a:t>
            </a:r>
            <a:endParaRPr lang="ru-RU" dirty="0"/>
          </a:p>
        </p:txBody>
      </p:sp>
      <p:pic>
        <p:nvPicPr>
          <p:cNvPr id="18" name="Picture 2" descr="D:\ФсЁ мАё Гг ;)\КаРтИнКи\с диска картинки\Smiles\434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43" y="4456227"/>
            <a:ext cx="723873" cy="6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79912" y="512253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скука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922984" y="51302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расслабление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922984" y="258218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Попал в поток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8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Мотивация через учебную деятельность </a:t>
            </a: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683568" y="6165304"/>
            <a:ext cx="288032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386426"/>
              </p:ext>
            </p:extLst>
          </p:nvPr>
        </p:nvGraphicFramePr>
        <p:xfrm>
          <a:off x="827584" y="1772816"/>
          <a:ext cx="7848872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114"/>
                <a:gridCol w="1019849"/>
                <a:gridCol w="1112562"/>
                <a:gridCol w="1112562"/>
                <a:gridCol w="1080785"/>
              </a:tblGrid>
              <a:tr h="1872208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Интеллектуальная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продукта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Изучение и применение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Простота решения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Управление запоминанием и  воспроизведением</a:t>
                      </a:r>
                      <a:endParaRPr lang="ru-RU" dirty="0"/>
                    </a:p>
                  </a:txBody>
                  <a:tcPr vert="vert270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Конструктивные знания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Рациональное познание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высокое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Ценность за пределами школы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763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295</Words>
  <Application>Microsoft Office PowerPoint</Application>
  <PresentationFormat>Экран (4:3)</PresentationFormat>
  <Paragraphs>101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образование 21 века</vt:lpstr>
      <vt:lpstr>Мотивация - это</vt:lpstr>
      <vt:lpstr> как узнать мотивированного ученика?</vt:lpstr>
      <vt:lpstr>мотивация</vt:lpstr>
      <vt:lpstr>классы</vt:lpstr>
      <vt:lpstr>  компоненты повышения мотивации</vt:lpstr>
      <vt:lpstr>Модели повышения мотивации</vt:lpstr>
      <vt:lpstr>Мотивация через проблемное задание</vt:lpstr>
      <vt:lpstr>Мотивация через учебную деятельность </vt:lpstr>
      <vt:lpstr>Мотивирующие продукты деятельности учеников</vt:lpstr>
      <vt:lpstr>Методы мотивации</vt:lpstr>
      <vt:lpstr>Урок в 8б классе</vt:lpstr>
      <vt:lpstr>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21 века</dc:title>
  <cp:lastModifiedBy>Admin</cp:lastModifiedBy>
  <cp:revision>27</cp:revision>
  <dcterms:modified xsi:type="dcterms:W3CDTF">2013-10-13T04:45:53Z</dcterms:modified>
</cp:coreProperties>
</file>